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62" r:id="rId5"/>
    <p:sldId id="267" r:id="rId6"/>
    <p:sldId id="263" r:id="rId7"/>
    <p:sldId id="268" r:id="rId8"/>
    <p:sldId id="269" r:id="rId9"/>
    <p:sldId id="264" r:id="rId10"/>
    <p:sldId id="265" r:id="rId11"/>
    <p:sldId id="270" r:id="rId12"/>
    <p:sldId id="266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5"/>
    <p:restoredTop sz="94615"/>
  </p:normalViewPr>
  <p:slideViewPr>
    <p:cSldViewPr snapToGrid="0" snapToObjects="1">
      <p:cViewPr>
        <p:scale>
          <a:sx n="84" d="100"/>
          <a:sy n="84" d="100"/>
        </p:scale>
        <p:origin x="1168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FCBD7-BBF0-C946-813C-D3CB615940ED}" type="datetimeFigureOut">
              <a:rPr lang="en-US" smtClean="0"/>
              <a:t>11/12/16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A91F6-17BA-BE4C-B53D-591B23AE2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140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40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974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449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1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js-help.net/text/obrabotca_sobitiy/bazovaya_model/nestandartnie_sobitiya.php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err="1"/>
              <a:t>JavaSсript</a:t>
            </a:r>
            <a:r>
              <a:rPr lang="en-US" sz="6600" dirty="0"/>
              <a:t> Basic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Застосування коду в якості обробника подій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Призначення обробників </a:t>
            </a:r>
          </a:p>
          <a:p>
            <a:pPr lvl="1"/>
            <a:r>
              <a:rPr lang="uk-UA" sz="1600" dirty="0"/>
              <a:t>Через </a:t>
            </a:r>
            <a:r>
              <a:rPr lang="en-US" sz="1600" dirty="0"/>
              <a:t>HTML-</a:t>
            </a:r>
            <a:r>
              <a:rPr lang="uk-UA" sz="1600" dirty="0"/>
              <a:t>атрибут</a:t>
            </a:r>
          </a:p>
          <a:p>
            <a:pPr lvl="1"/>
            <a:r>
              <a:rPr lang="uk-UA" sz="1600" dirty="0"/>
              <a:t>Через властивість об</a:t>
            </a:r>
            <a:r>
              <a:rPr lang="en-US" sz="1600" dirty="0"/>
              <a:t>’</a:t>
            </a:r>
            <a:r>
              <a:rPr lang="uk-UA" sz="1600" dirty="0" err="1"/>
              <a:t>єкта</a:t>
            </a:r>
            <a:endParaRPr lang="uk-UA" sz="1600" dirty="0"/>
          </a:p>
          <a:p>
            <a:pPr lvl="1"/>
            <a:r>
              <a:rPr lang="uk-UA" sz="1600" dirty="0"/>
              <a:t>Спеціальні методи</a:t>
            </a:r>
          </a:p>
          <a:p>
            <a:pPr lvl="2"/>
            <a:r>
              <a:rPr lang="en-US" sz="1400" dirty="0" err="1"/>
              <a:t>element.addEventListener</a:t>
            </a:r>
            <a:r>
              <a:rPr lang="en-US" sz="1400" dirty="0"/>
              <a:t>( </a:t>
            </a:r>
            <a:r>
              <a:rPr lang="uk-UA" sz="1400" dirty="0" err="1" smtClean="0"/>
              <a:t>им</a:t>
            </a:r>
            <a:r>
              <a:rPr lang="en-US" sz="1400" dirty="0" smtClean="0"/>
              <a:t>’</a:t>
            </a:r>
            <a:r>
              <a:rPr lang="uk-UA" sz="1400" dirty="0" err="1" smtClean="0"/>
              <a:t>я_події</a:t>
            </a:r>
            <a:r>
              <a:rPr lang="uk-UA" sz="1400" dirty="0" smtClean="0"/>
              <a:t>, обробник, </a:t>
            </a:r>
            <a:r>
              <a:rPr lang="uk-UA" sz="1400" dirty="0"/>
              <a:t>фаза)</a:t>
            </a:r>
          </a:p>
          <a:p>
            <a:pPr lvl="2"/>
            <a:r>
              <a:rPr lang="en-US" sz="1400" dirty="0" err="1" smtClean="0"/>
              <a:t>element.removeEventListener</a:t>
            </a:r>
            <a:r>
              <a:rPr lang="en-US" sz="1400" dirty="0" smtClean="0"/>
              <a:t>(</a:t>
            </a:r>
            <a:r>
              <a:rPr lang="uk-UA" sz="1400" dirty="0" err="1"/>
              <a:t>им</a:t>
            </a:r>
            <a:r>
              <a:rPr lang="en-US" sz="1400" dirty="0"/>
              <a:t>’</a:t>
            </a:r>
            <a:r>
              <a:rPr lang="uk-UA" sz="1400" dirty="0" err="1"/>
              <a:t>я_події</a:t>
            </a:r>
            <a:r>
              <a:rPr lang="uk-UA" sz="1400" dirty="0"/>
              <a:t>, обробник</a:t>
            </a:r>
            <a:r>
              <a:rPr lang="uk-UA" sz="1400" dirty="0" smtClean="0"/>
              <a:t>, </a:t>
            </a:r>
            <a:r>
              <a:rPr lang="uk-UA" sz="1400" dirty="0"/>
              <a:t>фаза)</a:t>
            </a:r>
          </a:p>
          <a:p>
            <a:endParaRPr lang="uk-UA" dirty="0" smtClean="0"/>
          </a:p>
          <a:p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341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Передача посилань на подію та елемент, в котрому воно </a:t>
            </a:r>
            <a:r>
              <a:rPr lang="uk-UA" dirty="0" err="1"/>
              <a:t>виникло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uk-UA" sz="1600" dirty="0"/>
              <a:t>Передається як перший параметр</a:t>
            </a:r>
          </a:p>
          <a:p>
            <a:pPr lvl="1"/>
            <a:r>
              <a:rPr lang="en-US" sz="1600" dirty="0" err="1"/>
              <a:t>window.event</a:t>
            </a:r>
            <a:endParaRPr lang="en-US" sz="1600" dirty="0"/>
          </a:p>
          <a:p>
            <a:pPr marL="914400" lvl="2" indent="0">
              <a:buNone/>
            </a:pPr>
            <a:r>
              <a:rPr lang="en-US" sz="1400" dirty="0"/>
              <a:t>function </a:t>
            </a:r>
            <a:r>
              <a:rPr lang="en-US" sz="1400" dirty="0" err="1"/>
              <a:t>doSomething</a:t>
            </a:r>
            <a:r>
              <a:rPr lang="en-US" sz="1400" dirty="0"/>
              <a:t>(event) {</a:t>
            </a:r>
          </a:p>
          <a:p>
            <a:pPr marL="914400" lvl="2" indent="0">
              <a:buNone/>
            </a:pPr>
            <a:r>
              <a:rPr lang="en-US" sz="1400" dirty="0"/>
              <a:t>    event = event || </a:t>
            </a:r>
            <a:r>
              <a:rPr lang="en-US" sz="1400" dirty="0" err="1"/>
              <a:t>window.event</a:t>
            </a:r>
            <a:endParaRPr lang="en-US" sz="1400" dirty="0"/>
          </a:p>
          <a:p>
            <a:pPr marL="914400" lvl="2" indent="0">
              <a:buNone/>
            </a:pPr>
            <a:r>
              <a:rPr lang="en-US" sz="1400" dirty="0"/>
              <a:t>}</a:t>
            </a:r>
          </a:p>
          <a:p>
            <a:pPr marL="914400" lvl="2" indent="0">
              <a:buNone/>
            </a:pPr>
            <a:r>
              <a:rPr lang="en-US" sz="1400" dirty="0" err="1"/>
              <a:t>element.onclick</a:t>
            </a:r>
            <a:r>
              <a:rPr lang="en-US" sz="1400" dirty="0"/>
              <a:t> = </a:t>
            </a:r>
            <a:r>
              <a:rPr lang="en-US" sz="1400" dirty="0" err="1"/>
              <a:t>doSomething</a:t>
            </a:r>
            <a:endParaRPr lang="uk-UA" sz="1400" dirty="0"/>
          </a:p>
          <a:p>
            <a:endParaRPr lang="uk-UA" dirty="0" smtClean="0"/>
          </a:p>
          <a:p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940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/>
          </a:bodyPr>
          <a:lstStyle/>
          <a:p>
            <a:r>
              <a:rPr lang="uk-UA" dirty="0"/>
              <a:t>Нестандартні обробники подій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2286000"/>
            <a:ext cx="9947189" cy="3581400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http://js-help.net/text/obrabotca_sobitiy/bazovaya_model/nestandartnie_sobitiya.php</a:t>
            </a:r>
            <a:endParaRPr lang="en-US" dirty="0" smtClean="0"/>
          </a:p>
          <a:p>
            <a:endParaRPr lang="uk-UA" dirty="0"/>
          </a:p>
          <a:p>
            <a:r>
              <a:rPr lang="uk-UA" dirty="0"/>
              <a:t>Нестандартна </a:t>
            </a:r>
            <a:r>
              <a:rPr lang="uk-UA" dirty="0" err="1"/>
              <a:t>прив</a:t>
            </a:r>
            <a:r>
              <a:rPr lang="en-US" dirty="0"/>
              <a:t>’</a:t>
            </a:r>
            <a:r>
              <a:rPr lang="uk-UA" dirty="0" err="1"/>
              <a:t>язка</a:t>
            </a:r>
            <a:r>
              <a:rPr lang="uk-UA" dirty="0"/>
              <a:t> подій</a:t>
            </a:r>
          </a:p>
          <a:p>
            <a:r>
              <a:rPr lang="en-US" b="1" dirty="0"/>
              <a:t>&lt;p id="</a:t>
            </a:r>
            <a:r>
              <a:rPr lang="en-US" b="1" dirty="0" err="1"/>
              <a:t>myParagraph</a:t>
            </a:r>
            <a:r>
              <a:rPr lang="en-US" b="1" dirty="0" smtClean="0"/>
              <a:t>"&gt;</a:t>
            </a:r>
            <a:r>
              <a:rPr lang="uk-UA" b="1" dirty="0" smtClean="0"/>
              <a:t>Курсор потрапляє на цей текст!&lt;/</a:t>
            </a:r>
            <a:r>
              <a:rPr lang="en-US" b="1" dirty="0"/>
              <a:t>p&gt; 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&lt;script type="text/</a:t>
            </a:r>
            <a:r>
              <a:rPr lang="en-US" b="1" dirty="0" err="1"/>
              <a:t>jscript</a:t>
            </a:r>
            <a:r>
              <a:rPr lang="en-US" b="1" dirty="0"/>
              <a:t>" for="</a:t>
            </a:r>
            <a:r>
              <a:rPr lang="en-US" b="1" dirty="0" err="1"/>
              <a:t>myParagraph</a:t>
            </a:r>
            <a:r>
              <a:rPr lang="en-US" b="1" dirty="0"/>
              <a:t>" event="</a:t>
            </a:r>
            <a:r>
              <a:rPr lang="en-US" b="1" dirty="0" err="1"/>
              <a:t>onmouseover</a:t>
            </a:r>
            <a:r>
              <a:rPr lang="en-US" b="1" dirty="0"/>
              <a:t>"&gt;</a:t>
            </a:r>
            <a:r>
              <a:rPr lang="en-US" dirty="0"/>
              <a:t/>
            </a:r>
            <a:br>
              <a:rPr lang="en-US" dirty="0"/>
            </a:br>
            <a:r>
              <a:rPr lang="uk-UA" dirty="0"/>
              <a:t>	</a:t>
            </a:r>
            <a:r>
              <a:rPr lang="en-US" b="1" dirty="0"/>
              <a:t>alert("</a:t>
            </a:r>
            <a:r>
              <a:rPr lang="uk-UA" b="1" dirty="0" smtClean="0"/>
              <a:t>Нестандартна розмітка </a:t>
            </a:r>
            <a:r>
              <a:rPr lang="uk-UA" b="1" dirty="0"/>
              <a:t>документа </a:t>
            </a:r>
            <a:r>
              <a:rPr lang="uk-UA" b="1" dirty="0" smtClean="0"/>
              <a:t>створює проблеми </a:t>
            </a:r>
            <a:r>
              <a:rPr lang="uk-UA" b="1" dirty="0"/>
              <a:t>\</a:t>
            </a:r>
            <a:r>
              <a:rPr lang="en-US" b="1" dirty="0"/>
              <a:t>n </a:t>
            </a:r>
            <a:r>
              <a:rPr lang="uk-UA" b="1" dirty="0" smtClean="0"/>
              <a:t>і </a:t>
            </a:r>
            <a:r>
              <a:rPr lang="uk-UA" b="1" dirty="0"/>
              <a:t>для </a:t>
            </a:r>
            <a:r>
              <a:rPr lang="uk-UA" b="1" dirty="0" smtClean="0"/>
              <a:t>розробника, і </a:t>
            </a:r>
            <a:r>
              <a:rPr lang="uk-UA" b="1" dirty="0"/>
              <a:t>для </a:t>
            </a:r>
            <a:r>
              <a:rPr lang="uk-UA" b="1" dirty="0" smtClean="0"/>
              <a:t>користувача!");</a:t>
            </a:r>
            <a:r>
              <a:rPr lang="uk-UA" dirty="0"/>
              <a:t/>
            </a:r>
            <a:br>
              <a:rPr lang="uk-UA" dirty="0"/>
            </a:br>
            <a:r>
              <a:rPr lang="uk-UA" b="1" dirty="0"/>
              <a:t>&lt;/</a:t>
            </a:r>
            <a:r>
              <a:rPr lang="en-US" b="1" dirty="0" smtClean="0"/>
              <a:t>script&gt;</a:t>
            </a:r>
            <a:endParaRPr lang="uk-UA" dirty="0" smtClean="0"/>
          </a:p>
          <a:p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19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 dirty="0" smtClean="0"/>
          </a:p>
          <a:p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</a:t>
            </a:r>
            <a:r>
              <a:rPr lang="uk-UA" dirty="0" err="1" smtClean="0"/>
              <a:t>йтиме</a:t>
            </a:r>
            <a:r>
              <a:rPr lang="uk-UA" dirty="0" smtClean="0"/>
              <a:t>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Призначення</a:t>
            </a:r>
            <a:endParaRPr lang="uk-UA" dirty="0" smtClean="0"/>
          </a:p>
          <a:p>
            <a:r>
              <a:rPr lang="uk-UA" dirty="0" smtClean="0"/>
              <a:t>Взаємодія зі сторінкою</a:t>
            </a:r>
            <a:endParaRPr lang="uk-UA" dirty="0" smtClean="0"/>
          </a:p>
          <a:p>
            <a:r>
              <a:rPr lang="uk-UA" dirty="0" smtClean="0"/>
              <a:t>Примітиви, функції, об</a:t>
            </a:r>
            <a:r>
              <a:rPr lang="en-US" dirty="0" smtClean="0"/>
              <a:t>’</a:t>
            </a:r>
            <a:r>
              <a:rPr lang="uk-UA" dirty="0" err="1" smtClean="0"/>
              <a:t>єкти</a:t>
            </a:r>
            <a:endParaRPr lang="uk-UA" dirty="0" smtClean="0"/>
          </a:p>
          <a:p>
            <a:r>
              <a:rPr lang="uk-UA" dirty="0" smtClean="0"/>
              <a:t>Події на формі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Призначення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DOM </a:t>
            </a:r>
            <a:r>
              <a:rPr lang="uk-UA" dirty="0"/>
              <a:t>як зв</a:t>
            </a:r>
            <a:r>
              <a:rPr lang="en-US" dirty="0"/>
              <a:t>’</a:t>
            </a:r>
            <a:r>
              <a:rPr lang="uk-UA" dirty="0" err="1"/>
              <a:t>язок</a:t>
            </a:r>
            <a:r>
              <a:rPr lang="uk-UA" dirty="0"/>
              <a:t> базового </a:t>
            </a:r>
            <a:r>
              <a:rPr lang="en-US" dirty="0"/>
              <a:t>JavaScript </a:t>
            </a:r>
            <a:r>
              <a:rPr lang="uk-UA" dirty="0"/>
              <a:t>і </a:t>
            </a:r>
            <a:r>
              <a:rPr lang="en-US" dirty="0"/>
              <a:t>HTML </a:t>
            </a:r>
            <a:r>
              <a:rPr lang="uk-UA" dirty="0"/>
              <a:t>сторінки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/>
              <a:t>DOM – </a:t>
            </a:r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 err="1"/>
              <a:t>єкт</a:t>
            </a:r>
            <a:r>
              <a:rPr lang="uk-UA" dirty="0"/>
              <a:t> </a:t>
            </a:r>
            <a:r>
              <a:rPr lang="en-US" dirty="0"/>
              <a:t>document </a:t>
            </a:r>
            <a:r>
              <a:rPr lang="uk-UA" dirty="0"/>
              <a:t>і </a:t>
            </a:r>
            <a:r>
              <a:rPr lang="uk-UA" dirty="0" err="1"/>
              <a:t>пов</a:t>
            </a:r>
            <a:r>
              <a:rPr lang="en-US" dirty="0"/>
              <a:t>’</a:t>
            </a:r>
            <a:r>
              <a:rPr lang="uk-UA" dirty="0" err="1"/>
              <a:t>язані</a:t>
            </a:r>
            <a:r>
              <a:rPr lang="uk-UA" dirty="0"/>
              <a:t> з ним 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> котрі дають можливість  отримати доступ до вмісту сторінки. Більшість взаємодії з </a:t>
            </a:r>
            <a:r>
              <a:rPr lang="en-US" dirty="0"/>
              <a:t>HTML </a:t>
            </a:r>
            <a:r>
              <a:rPr lang="uk-UA" dirty="0"/>
              <a:t>обробляється тут</a:t>
            </a:r>
            <a:endParaRPr lang="en-US" dirty="0"/>
          </a:p>
          <a:p>
            <a:pPr lvl="1"/>
            <a:r>
              <a:rPr lang="en-US" dirty="0"/>
              <a:t>BOM</a:t>
            </a:r>
            <a:r>
              <a:rPr lang="uk-UA" dirty="0"/>
              <a:t> – це 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> котрі дають можливість управляти поведінкою браузера з </a:t>
            </a:r>
            <a:r>
              <a:rPr lang="en-US" dirty="0"/>
              <a:t>JavaScript</a:t>
            </a:r>
            <a:r>
              <a:rPr lang="uk-UA" dirty="0"/>
              <a:t> </a:t>
            </a:r>
            <a:endParaRPr lang="en-US" dirty="0"/>
          </a:p>
          <a:p>
            <a:pPr lvl="1"/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Side bar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676" y="2286000"/>
            <a:ext cx="5071256" cy="32456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914" y="685800"/>
            <a:ext cx="5127172" cy="1485900"/>
          </a:xfrm>
        </p:spPr>
        <p:txBody>
          <a:bodyPr>
            <a:normAutofit/>
          </a:bodyPr>
          <a:lstStyle/>
          <a:p>
            <a:pPr>
              <a:lnSpc>
                <a:spcPct val="79000"/>
              </a:lnSpc>
            </a:pPr>
            <a:r>
              <a:rPr lang="uk-UA" sz="3700" dirty="0"/>
              <a:t>Взаємодія зі сторінкою</a:t>
            </a:r>
            <a:br>
              <a:rPr lang="uk-UA" sz="3700" dirty="0"/>
            </a:br>
            <a:r>
              <a:rPr lang="uk-UA" sz="3700" dirty="0"/>
              <a:t/>
            </a:r>
            <a:br>
              <a:rPr lang="uk-UA" sz="3700" dirty="0"/>
            </a:br>
            <a:endParaRPr lang="en-US" sz="3700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389914" y="2286000"/>
            <a:ext cx="5127172" cy="3581400"/>
          </a:xfrm>
        </p:spPr>
        <p:txBody>
          <a:bodyPr>
            <a:normAutofit/>
          </a:bodyPr>
          <a:lstStyle/>
          <a:p>
            <a:r>
              <a:rPr lang="en-US" dirty="0"/>
              <a:t>DOM </a:t>
            </a:r>
            <a:r>
              <a:rPr lang="uk-UA" dirty="0"/>
              <a:t>як зв</a:t>
            </a:r>
            <a:r>
              <a:rPr lang="en-US" dirty="0"/>
              <a:t>’</a:t>
            </a:r>
            <a:r>
              <a:rPr lang="uk-UA" dirty="0" err="1"/>
              <a:t>язок</a:t>
            </a:r>
            <a:r>
              <a:rPr lang="uk-UA" dirty="0"/>
              <a:t> базового </a:t>
            </a:r>
            <a:r>
              <a:rPr lang="en-US" dirty="0"/>
              <a:t>JavaScript </a:t>
            </a:r>
            <a:r>
              <a:rPr lang="uk-UA" dirty="0"/>
              <a:t>і </a:t>
            </a:r>
            <a:r>
              <a:rPr lang="en-US" dirty="0"/>
              <a:t>HTML </a:t>
            </a:r>
            <a:r>
              <a:rPr lang="uk-UA" dirty="0"/>
              <a:t>сторінки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DOM – </a:t>
            </a:r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 err="1"/>
              <a:t>єкт</a:t>
            </a:r>
            <a:r>
              <a:rPr lang="uk-UA" dirty="0"/>
              <a:t> </a:t>
            </a:r>
            <a:r>
              <a:rPr lang="en-US" dirty="0"/>
              <a:t>document </a:t>
            </a:r>
            <a:r>
              <a:rPr lang="uk-UA" dirty="0"/>
              <a:t>і </a:t>
            </a:r>
            <a:r>
              <a:rPr lang="uk-UA" dirty="0" err="1"/>
              <a:t>пов</a:t>
            </a:r>
            <a:r>
              <a:rPr lang="en-US" dirty="0"/>
              <a:t>’</a:t>
            </a:r>
            <a:r>
              <a:rPr lang="uk-UA" dirty="0" err="1"/>
              <a:t>язані</a:t>
            </a:r>
            <a:r>
              <a:rPr lang="uk-UA" dirty="0"/>
              <a:t> з ним 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> котрі дають можливість  отримати доступ до вмісту сторінки. Більшість взаємодії з </a:t>
            </a:r>
            <a:r>
              <a:rPr lang="en-US" dirty="0"/>
              <a:t>HTML </a:t>
            </a:r>
            <a:r>
              <a:rPr lang="uk-UA" dirty="0"/>
              <a:t>обробляється тут</a:t>
            </a:r>
            <a:endParaRPr lang="en-US" dirty="0"/>
          </a:p>
          <a:p>
            <a:pPr lvl="1"/>
            <a:r>
              <a:rPr lang="en-US" dirty="0"/>
              <a:t>BOM</a:t>
            </a:r>
            <a:r>
              <a:rPr lang="uk-UA" dirty="0"/>
              <a:t> – це 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> котрі дають можливість управляти поведінкою браузера з </a:t>
            </a:r>
            <a:r>
              <a:rPr lang="en-US" dirty="0"/>
              <a:t>JavaScript</a:t>
            </a:r>
            <a:r>
              <a:rPr lang="uk-UA" dirty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84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 title="Background Shape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 title="Divider Bar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683" y="943199"/>
            <a:ext cx="5384074" cy="49802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uk-UA" dirty="0" smtClean="0"/>
              <a:t>Навігація по </a:t>
            </a:r>
            <a:r>
              <a:rPr lang="en-US" dirty="0" smtClean="0"/>
              <a:t>DOM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1" y="2764971"/>
            <a:ext cx="4010296" cy="3472543"/>
          </a:xfrm>
        </p:spPr>
        <p:txBody>
          <a:bodyPr>
            <a:normAutofit/>
          </a:bodyPr>
          <a:lstStyle/>
          <a:p>
            <a:endParaRPr lang="uk-UA" sz="1500"/>
          </a:p>
          <a:p>
            <a:endParaRPr lang="uk-UA" sz="1500"/>
          </a:p>
          <a:p>
            <a:endParaRPr lang="uk-UA" sz="1500"/>
          </a:p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58369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Глобальний об</a:t>
            </a:r>
            <a:r>
              <a:rPr lang="en-US" dirty="0"/>
              <a:t>’</a:t>
            </a:r>
            <a:r>
              <a:rPr lang="uk-UA" dirty="0" err="1"/>
              <a:t>єкт</a:t>
            </a:r>
            <a:r>
              <a:rPr lang="uk-UA" dirty="0"/>
              <a:t> </a:t>
            </a:r>
            <a:r>
              <a:rPr lang="en-US" dirty="0"/>
              <a:t>window</a:t>
            </a:r>
            <a:r>
              <a:rPr lang="uk-UA" dirty="0"/>
              <a:t>, його властивості і методи </a:t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Властивості</a:t>
            </a:r>
          </a:p>
          <a:p>
            <a:pPr lvl="1"/>
            <a:r>
              <a:rPr lang="en-US" sz="1600" dirty="0" err="1"/>
              <a:t>innerWidth</a:t>
            </a:r>
            <a:endParaRPr lang="en-US" sz="1600" dirty="0"/>
          </a:p>
          <a:p>
            <a:pPr lvl="1"/>
            <a:r>
              <a:rPr lang="en-US" sz="1600" dirty="0" err="1"/>
              <a:t>localStorege</a:t>
            </a:r>
            <a:endParaRPr lang="en-US" sz="1600" dirty="0"/>
          </a:p>
          <a:p>
            <a:pPr lvl="1"/>
            <a:r>
              <a:rPr lang="en-US" sz="1600" dirty="0"/>
              <a:t>history</a:t>
            </a:r>
          </a:p>
          <a:p>
            <a:pPr lvl="1"/>
            <a:r>
              <a:rPr lang="en-US" sz="1600" dirty="0"/>
              <a:t>location</a:t>
            </a:r>
            <a:endParaRPr lang="uk-UA" sz="1600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68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> доступні як властивості </a:t>
            </a:r>
            <a:r>
              <a:rPr lang="en-US" dirty="0"/>
              <a:t>window</a:t>
            </a:r>
            <a:r>
              <a:rPr lang="uk-UA" dirty="0"/>
              <a:t>, їх властивості і методи: </a:t>
            </a:r>
            <a:r>
              <a:rPr lang="en-US" dirty="0"/>
              <a:t>location, history, navigator, screen, document, frames, </a:t>
            </a:r>
            <a:r>
              <a:rPr lang="en-US" dirty="0" err="1"/>
              <a:t>HMLHttpRequest</a:t>
            </a:r>
            <a:r>
              <a:rPr lang="uk-UA" dirty="0"/>
              <a:t/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3138616"/>
            <a:ext cx="9601200" cy="3581400"/>
          </a:xfrm>
        </p:spPr>
        <p:txBody>
          <a:bodyPr/>
          <a:lstStyle/>
          <a:p>
            <a:r>
              <a:rPr lang="en-US" dirty="0"/>
              <a:t>location – </a:t>
            </a:r>
            <a:r>
              <a:rPr lang="uk-UA" dirty="0"/>
              <a:t>містить інформацію про поточний </a:t>
            </a:r>
            <a:r>
              <a:rPr lang="en-US" dirty="0"/>
              <a:t>URL</a:t>
            </a:r>
          </a:p>
          <a:p>
            <a:r>
              <a:rPr lang="en-US" dirty="0"/>
              <a:t>history – </a:t>
            </a:r>
            <a:r>
              <a:rPr lang="uk-UA" dirty="0"/>
              <a:t>містить </a:t>
            </a:r>
            <a:r>
              <a:rPr lang="en-US" dirty="0"/>
              <a:t>URL-</a:t>
            </a:r>
            <a:r>
              <a:rPr lang="uk-UA" dirty="0" err="1"/>
              <a:t>ли</a:t>
            </a:r>
            <a:r>
              <a:rPr lang="uk-UA" dirty="0"/>
              <a:t> котрі користувач відвідував в поточному вікні</a:t>
            </a:r>
          </a:p>
          <a:p>
            <a:r>
              <a:rPr lang="en-US" dirty="0"/>
              <a:t>navigator – </a:t>
            </a:r>
            <a:r>
              <a:rPr lang="uk-UA" dirty="0"/>
              <a:t>містить інформацію про браузер користувача</a:t>
            </a:r>
          </a:p>
          <a:p>
            <a:r>
              <a:rPr lang="en-US" dirty="0"/>
              <a:t>screen – </a:t>
            </a:r>
            <a:r>
              <a:rPr lang="uk-UA" dirty="0"/>
              <a:t>містить інформацію про екран користувача</a:t>
            </a:r>
          </a:p>
          <a:p>
            <a:r>
              <a:rPr lang="en-US" dirty="0"/>
              <a:t>frames – </a:t>
            </a:r>
            <a:r>
              <a:rPr lang="uk-UA" dirty="0"/>
              <a:t>містить інформацію про всі </a:t>
            </a:r>
            <a:r>
              <a:rPr lang="en-US" dirty="0"/>
              <a:t>frame </a:t>
            </a:r>
            <a:r>
              <a:rPr lang="uk-UA" dirty="0"/>
              <a:t>і </a:t>
            </a:r>
            <a:r>
              <a:rPr lang="en-US" dirty="0"/>
              <a:t>iframe</a:t>
            </a:r>
          </a:p>
          <a:p>
            <a:r>
              <a:rPr lang="en-US" dirty="0"/>
              <a:t>document – </a:t>
            </a:r>
            <a:r>
              <a:rPr lang="uk-UA" dirty="0"/>
              <a:t>дає можливість взаємодіяти з вмістом сторінки</a:t>
            </a:r>
            <a:endParaRPr lang="en-US" dirty="0"/>
          </a:p>
          <a:p>
            <a:r>
              <a:rPr lang="en-US" dirty="0" err="1"/>
              <a:t>HMLHttpRequest</a:t>
            </a:r>
            <a:r>
              <a:rPr lang="en-US" dirty="0"/>
              <a:t> – </a:t>
            </a:r>
            <a:r>
              <a:rPr lang="uk-UA" dirty="0"/>
              <a:t>дає </a:t>
            </a:r>
            <a:r>
              <a:rPr lang="uk-UA" dirty="0" err="1"/>
              <a:t>мождивість</a:t>
            </a:r>
            <a:r>
              <a:rPr lang="uk-UA" dirty="0"/>
              <a:t> створювати асинхронні </a:t>
            </a:r>
            <a:r>
              <a:rPr lang="uk-UA" dirty="0" smtClean="0"/>
              <a:t>запити</a:t>
            </a:r>
            <a:endParaRPr lang="uk-UA" dirty="0" smtClean="0"/>
          </a:p>
        </p:txBody>
      </p:sp>
    </p:spTree>
    <p:extLst>
      <p:ext uri="{BB962C8B-B14F-4D97-AF65-F5344CB8AC3E}">
        <p14:creationId xmlns:p14="http://schemas.microsoft.com/office/powerpoint/2010/main" val="1956999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Примітиви, функції, об</a:t>
            </a:r>
            <a:r>
              <a:rPr lang="en-US" dirty="0"/>
              <a:t>’</a:t>
            </a:r>
            <a:r>
              <a:rPr lang="uk-UA" dirty="0" err="1"/>
              <a:t>єкти</a:t>
            </a:r>
            <a:r>
              <a:rPr lang="uk-UA" dirty="0"/>
              <a:t/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String</a:t>
            </a:r>
          </a:p>
          <a:p>
            <a:r>
              <a:rPr lang="en-US" dirty="0" smtClean="0"/>
              <a:t>Boolean</a:t>
            </a:r>
          </a:p>
          <a:p>
            <a:r>
              <a:rPr lang="en-US" dirty="0" smtClean="0"/>
              <a:t>Number</a:t>
            </a:r>
          </a:p>
          <a:p>
            <a:r>
              <a:rPr lang="en-US" dirty="0" smtClean="0"/>
              <a:t>undefined</a:t>
            </a:r>
          </a:p>
          <a:p>
            <a:r>
              <a:rPr lang="en-US" dirty="0" smtClean="0"/>
              <a:t>null</a:t>
            </a:r>
          </a:p>
          <a:p>
            <a:r>
              <a:rPr lang="en-US" dirty="0" smtClean="0"/>
              <a:t>object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8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Події на формі</a:t>
            </a:r>
            <a:br>
              <a:rPr lang="uk-UA" dirty="0"/>
            </a:b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806362"/>
          </a:xfrm>
        </p:spPr>
        <p:txBody>
          <a:bodyPr>
            <a:normAutofit fontScale="55000" lnSpcReduction="20000"/>
          </a:bodyPr>
          <a:lstStyle/>
          <a:p>
            <a:r>
              <a:rPr lang="en-US" dirty="0" err="1"/>
              <a:t>onblur</a:t>
            </a:r>
            <a:r>
              <a:rPr lang="en-US" dirty="0"/>
              <a:t> - </a:t>
            </a:r>
            <a:r>
              <a:rPr lang="uk-UA" dirty="0"/>
              <a:t>Виникає при втраті елементом фокусу введення (коли користувач активізує інший елемент, зазвичай або за допомогою клацання на ньому, або за допомогою клавіші табуляції)</a:t>
            </a:r>
          </a:p>
          <a:p>
            <a:r>
              <a:rPr lang="en-US" dirty="0" err="1"/>
              <a:t>onchange</a:t>
            </a:r>
            <a:r>
              <a:rPr lang="en-US" dirty="0"/>
              <a:t> - </a:t>
            </a:r>
            <a:r>
              <a:rPr lang="uk-UA" dirty="0"/>
              <a:t>не сфокусоване введення полем форми, коли значення поля було модифіковано під час доступу до нього</a:t>
            </a:r>
          </a:p>
          <a:p>
            <a:r>
              <a:rPr lang="en-US" dirty="0" err="1"/>
              <a:t>onclick</a:t>
            </a:r>
            <a:r>
              <a:rPr lang="en-US" dirty="0"/>
              <a:t> - </a:t>
            </a:r>
            <a:r>
              <a:rPr lang="uk-UA" dirty="0"/>
              <a:t>Виконання клацання на елементі </a:t>
            </a:r>
          </a:p>
          <a:p>
            <a:r>
              <a:rPr lang="en-US" dirty="0" err="1"/>
              <a:t>ondblclick</a:t>
            </a:r>
            <a:r>
              <a:rPr lang="en-US" dirty="0"/>
              <a:t> - </a:t>
            </a:r>
            <a:r>
              <a:rPr lang="uk-UA" dirty="0"/>
              <a:t>Виконання подвійного клацання на елементі</a:t>
            </a:r>
          </a:p>
          <a:p>
            <a:r>
              <a:rPr lang="en-US" dirty="0" err="1"/>
              <a:t>onfocus</a:t>
            </a:r>
            <a:r>
              <a:rPr lang="en-US" dirty="0"/>
              <a:t> - </a:t>
            </a:r>
            <a:r>
              <a:rPr lang="uk-UA" dirty="0"/>
              <a:t>Отримання фокусу введення елементом (наприклад, при виборі елемента користувачем для маніпуляцій або введення даних)</a:t>
            </a:r>
          </a:p>
          <a:p>
            <a:r>
              <a:rPr lang="en-US" dirty="0" err="1"/>
              <a:t>onkeydown</a:t>
            </a:r>
            <a:r>
              <a:rPr lang="en-US" dirty="0"/>
              <a:t> - </a:t>
            </a:r>
            <a:r>
              <a:rPr lang="uk-UA" dirty="0"/>
              <a:t>Натискання клавіші в той час, коли елемент має фокус введення</a:t>
            </a:r>
          </a:p>
          <a:p>
            <a:r>
              <a:rPr lang="en-US" dirty="0" err="1"/>
              <a:t>onkeyup</a:t>
            </a:r>
            <a:r>
              <a:rPr lang="en-US" dirty="0"/>
              <a:t> - </a:t>
            </a:r>
            <a:r>
              <a:rPr lang="uk-UA" dirty="0"/>
              <a:t>Звільнення раніше </a:t>
            </a:r>
            <a:r>
              <a:rPr lang="uk-UA" dirty="0" err="1"/>
              <a:t>натиснутоюклавіші</a:t>
            </a:r>
            <a:r>
              <a:rPr lang="uk-UA" dirty="0"/>
              <a:t> в той час, коли елемент має фокус введення</a:t>
            </a:r>
          </a:p>
          <a:p>
            <a:r>
              <a:rPr lang="en-US" dirty="0" err="1"/>
              <a:t>onload</a:t>
            </a:r>
            <a:r>
              <a:rPr lang="en-US" dirty="0"/>
              <a:t> - </a:t>
            </a:r>
            <a:r>
              <a:rPr lang="uk-UA" dirty="0"/>
              <a:t>Закінчення завантаження об'єкта (як правило, вікна або фрейму) в браузер</a:t>
            </a:r>
          </a:p>
          <a:p>
            <a:r>
              <a:rPr lang="en-US" dirty="0" err="1"/>
              <a:t>onmousedown</a:t>
            </a:r>
            <a:r>
              <a:rPr lang="en-US" dirty="0"/>
              <a:t> - </a:t>
            </a:r>
            <a:r>
              <a:rPr lang="uk-UA" dirty="0"/>
              <a:t>Натискання кнопки миші в той час, коли елемент має фокус введення</a:t>
            </a:r>
          </a:p>
          <a:p>
            <a:r>
              <a:rPr lang="en-US" dirty="0" err="1"/>
              <a:t>onmousemove</a:t>
            </a:r>
            <a:r>
              <a:rPr lang="en-US" dirty="0"/>
              <a:t> - </a:t>
            </a:r>
            <a:r>
              <a:rPr lang="uk-UA" dirty="0"/>
              <a:t>Рух покажчика миші, коли він знаходиться на елементі</a:t>
            </a:r>
          </a:p>
          <a:p>
            <a:r>
              <a:rPr lang="en-US" dirty="0" err="1"/>
              <a:t>onmouseout</a:t>
            </a:r>
            <a:r>
              <a:rPr lang="en-US" dirty="0"/>
              <a:t> - </a:t>
            </a:r>
            <a:r>
              <a:rPr lang="uk-UA" dirty="0"/>
              <a:t>Зсув покажчика миші з елементу (в результаті чого покажчик виявляється за межами даного елементі)</a:t>
            </a:r>
          </a:p>
          <a:p>
            <a:r>
              <a:rPr lang="en-US" dirty="0" err="1"/>
              <a:t>onmouseover</a:t>
            </a:r>
            <a:r>
              <a:rPr lang="en-US" dirty="0"/>
              <a:t> - </a:t>
            </a:r>
            <a:r>
              <a:rPr lang="uk-UA" dirty="0"/>
              <a:t>Приміщення покажчика миші на елемент </a:t>
            </a:r>
          </a:p>
          <a:p>
            <a:r>
              <a:rPr lang="en-US" dirty="0" err="1"/>
              <a:t>onmouseup</a:t>
            </a:r>
            <a:r>
              <a:rPr lang="en-US" dirty="0"/>
              <a:t> - </a:t>
            </a:r>
            <a:r>
              <a:rPr lang="uk-UA" dirty="0"/>
              <a:t>Звільнення раніше утримуючи кнопки миші в той час, коли елемент має фокус введення</a:t>
            </a:r>
          </a:p>
          <a:p>
            <a:r>
              <a:rPr lang="en-US" dirty="0" err="1"/>
              <a:t>onreset</a:t>
            </a:r>
            <a:r>
              <a:rPr lang="en-US" dirty="0"/>
              <a:t> - </a:t>
            </a:r>
            <a:r>
              <a:rPr lang="uk-UA" dirty="0"/>
              <a:t>Повернення форми в початковий стан (наприклад, за допомогою натискання кнопки "Скидання") &lt;</a:t>
            </a:r>
            <a:r>
              <a:rPr lang="en-US" dirty="0"/>
              <a:t>form&gt;</a:t>
            </a:r>
          </a:p>
          <a:p>
            <a:r>
              <a:rPr lang="en-US" dirty="0" err="1"/>
              <a:t>onselect</a:t>
            </a:r>
            <a:r>
              <a:rPr lang="en-US" dirty="0"/>
              <a:t> - </a:t>
            </a:r>
            <a:r>
              <a:rPr lang="uk-UA" dirty="0"/>
              <a:t>Вибір тексту користувачем (як правило, шляхом підсвічування тексту за допомогою миші) &lt;</a:t>
            </a:r>
            <a:r>
              <a:rPr lang="en-US" dirty="0"/>
              <a:t>input&gt;, &lt;</a:t>
            </a:r>
            <a:r>
              <a:rPr lang="en-US" dirty="0" err="1"/>
              <a:t>textarea</a:t>
            </a:r>
            <a:r>
              <a:rPr lang="en-US" dirty="0"/>
              <a:t>&gt;</a:t>
            </a:r>
          </a:p>
          <a:p>
            <a:r>
              <a:rPr lang="en-US" dirty="0" err="1"/>
              <a:t>onsubmit</a:t>
            </a:r>
            <a:r>
              <a:rPr lang="en-US" dirty="0"/>
              <a:t> - </a:t>
            </a:r>
            <a:r>
              <a:rPr lang="uk-UA" dirty="0"/>
              <a:t>Відправка форми сервера (зазвичай в результаті клацання на кнопці </a:t>
            </a:r>
            <a:r>
              <a:rPr lang="uk-UA" dirty="0" smtClean="0"/>
              <a:t>”</a:t>
            </a:r>
            <a:r>
              <a:rPr lang="en-US" dirty="0" smtClean="0"/>
              <a:t>submit</a:t>
            </a:r>
            <a:r>
              <a:rPr lang="uk-UA" dirty="0" smtClean="0"/>
              <a:t>") </a:t>
            </a:r>
            <a:r>
              <a:rPr lang="uk-UA" dirty="0"/>
              <a:t>&lt;</a:t>
            </a:r>
            <a:r>
              <a:rPr lang="en-US" dirty="0"/>
              <a:t>form&gt;</a:t>
            </a:r>
          </a:p>
          <a:p>
            <a:r>
              <a:rPr lang="en-US" dirty="0" err="1"/>
              <a:t>onunload</a:t>
            </a:r>
            <a:r>
              <a:rPr lang="en-US" dirty="0"/>
              <a:t> - </a:t>
            </a:r>
            <a:r>
              <a:rPr lang="uk-UA" dirty="0"/>
              <a:t>Вивантаження браузером поточного документа з вікна або фрейму &lt;</a:t>
            </a:r>
            <a:r>
              <a:rPr lang="en-US" dirty="0"/>
              <a:t>body&gt;, &lt;frameset&gt;</a:t>
            </a:r>
            <a:endParaRPr lang="uk-UA" dirty="0"/>
          </a:p>
          <a:p>
            <a:endParaRPr lang="uk-UA" dirty="0"/>
          </a:p>
          <a:p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31620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1381</TotalTime>
  <Words>613</Words>
  <Application>Microsoft Macintosh PowerPoint</Application>
  <PresentationFormat>Widescreen</PresentationFormat>
  <Paragraphs>96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Franklin Gothic Book</vt:lpstr>
      <vt:lpstr>Crop</vt:lpstr>
      <vt:lpstr>JavaSсript Basic</vt:lpstr>
      <vt:lpstr>Про що йтиме мова? </vt:lpstr>
      <vt:lpstr>Призначення </vt:lpstr>
      <vt:lpstr>Взаємодія зі сторінкою  </vt:lpstr>
      <vt:lpstr>Навігація по DOM </vt:lpstr>
      <vt:lpstr>Глобальний об’єкт window, його властивості і методи   </vt:lpstr>
      <vt:lpstr>Об’єкти доступні як властивості window, їх властивості і методи: location, history, navigator, screen, document, frames, HMLHttpRequest  </vt:lpstr>
      <vt:lpstr>Примітиви, функції, об’єкти  </vt:lpstr>
      <vt:lpstr>Події на формі  </vt:lpstr>
      <vt:lpstr>Застосування коду в якості обробника подій</vt:lpstr>
      <vt:lpstr>Передача посилань на подію та елемент, в котрому воно виникло</vt:lpstr>
      <vt:lpstr>Нестандартні обробники подій</vt:lpstr>
      <vt:lpstr>Література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36</cp:revision>
  <dcterms:created xsi:type="dcterms:W3CDTF">2016-10-22T04:22:12Z</dcterms:created>
  <dcterms:modified xsi:type="dcterms:W3CDTF">2016-11-12T20:51:58Z</dcterms:modified>
</cp:coreProperties>
</file>

<file path=docProps/thumbnail.jpeg>
</file>